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4" r:id="rId2"/>
    <p:sldId id="278" r:id="rId3"/>
    <p:sldId id="279" r:id="rId4"/>
    <p:sldId id="281" r:id="rId5"/>
    <p:sldId id="283" r:id="rId6"/>
    <p:sldId id="284" r:id="rId7"/>
    <p:sldId id="286" r:id="rId8"/>
    <p:sldId id="287" r:id="rId9"/>
    <p:sldId id="288" r:id="rId10"/>
    <p:sldId id="289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B3C"/>
    <a:srgbClr val="0E6794"/>
    <a:srgbClr val="05495E"/>
    <a:srgbClr val="41A7BF"/>
    <a:srgbClr val="1287C3"/>
    <a:srgbClr val="317F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3" autoAdjust="0"/>
    <p:restoredTop sz="94994" autoAdjust="0"/>
  </p:normalViewPr>
  <p:slideViewPr>
    <p:cSldViewPr>
      <p:cViewPr varScale="1">
        <p:scale>
          <a:sx n="106" d="100"/>
          <a:sy n="106" d="100"/>
        </p:scale>
        <p:origin x="1362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403559-DE3C-4957-B8BF-39AC9C02E313}" type="datetimeFigureOut">
              <a:rPr lang="uk-UA" smtClean="0"/>
              <a:t>13.05.2024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54E254-D8D5-4FA6-B6CB-EA1013C8596B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34219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341302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10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471916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2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71803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3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809932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4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066438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5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479895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6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084786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7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0398194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8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328904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54E254-D8D5-4FA6-B6CB-EA1013C8596B}" type="slidenum">
              <a:rPr lang="uk-UA" smtClean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02281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13.05.2024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13.05.2024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13.05.2024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13.05.2024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13.05.2024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13.05.2024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13.05.2024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13.05.2024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13.05.2024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13.05.2024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289E6-F6AA-490C-B741-075263574D2E}" type="datetimeFigureOut">
              <a:rPr lang="ru-RU" smtClean="0"/>
              <a:pPr/>
              <a:t>13.05.2024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289E6-F6AA-490C-B741-075263574D2E}" type="datetimeFigureOut">
              <a:rPr lang="ru-RU" smtClean="0"/>
              <a:pPr/>
              <a:t>13.05.2024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0CC48B-2707-4954-8D60-3AFA304E5D06}" type="slidenum">
              <a:rPr lang="ru-RU" smtClean="0"/>
              <a:pPr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71800" y="1916832"/>
            <a:ext cx="3456384" cy="864096"/>
          </a:xfrm>
        </p:spPr>
        <p:txBody>
          <a:bodyPr>
            <a:noAutofit/>
          </a:bodyPr>
          <a:lstStyle/>
          <a:p>
            <a:pPr algn="ctr"/>
            <a:r>
              <a:rPr lang="ru-RU" sz="2800" i="1" dirty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145</a:t>
            </a:r>
            <a:endParaRPr lang="ru-RU" sz="3200" i="1" dirty="0">
              <a:solidFill>
                <a:srgbClr val="FFEB3C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2447764" y="2924944"/>
            <a:ext cx="4104456" cy="136815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200" dirty="0">
                <a:solidFill>
                  <a:srgbClr val="FFEB3C"/>
                </a:solidFill>
              </a:rPr>
              <a:t>РОЗУМІННЯ </a:t>
            </a:r>
            <a:br>
              <a:rPr lang="ru-RU" sz="3200" dirty="0">
                <a:solidFill>
                  <a:srgbClr val="FFEB3C"/>
                </a:solidFill>
              </a:rPr>
            </a:br>
            <a:r>
              <a:rPr lang="ru-RU" sz="3200" dirty="0">
                <a:solidFill>
                  <a:srgbClr val="FFEB3C"/>
                </a:solidFill>
              </a:rPr>
              <a:t>БОЖОЇ ВЕЛИЧІ</a:t>
            </a:r>
            <a:endParaRPr lang="uk-UA" sz="3200" dirty="0">
              <a:solidFill>
                <a:srgbClr val="FFE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4650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0" y="2060848"/>
            <a:ext cx="9144000" cy="424847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48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800" b="1" dirty="0">
                <a:solidFill>
                  <a:srgbClr val="1287C3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4800" b="1" dirty="0">
              <a:solidFill>
                <a:srgbClr val="1287C3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4800" b="1" dirty="0">
              <a:solidFill>
                <a:srgbClr val="FFEB3C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800" b="1" dirty="0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Славу Господню уста </a:t>
            </a:r>
            <a:r>
              <a:rPr lang="ru-RU" sz="4800" b="1" dirty="0" err="1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мої</a:t>
            </a:r>
            <a:r>
              <a:rPr lang="ru-RU" sz="4800" b="1" dirty="0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______, </a:t>
            </a:r>
            <a:r>
              <a:rPr lang="ru-RU" sz="4800" b="1" dirty="0" err="1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будуть</a:t>
            </a:r>
            <a:r>
              <a:rPr lang="ru-RU" sz="4800" b="1" dirty="0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dirty="0" err="1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звіщати</a:t>
            </a:r>
            <a:r>
              <a:rPr lang="ru-RU" sz="4800" b="1" dirty="0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br>
              <a:rPr lang="ru-RU" sz="4800" b="1" dirty="0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800" b="1" dirty="0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</a:t>
            </a:r>
            <a:r>
              <a:rPr lang="ru-RU" sz="4800" b="1" dirty="0" err="1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благословлятиме</a:t>
            </a:r>
            <a:r>
              <a:rPr lang="ru-RU" sz="4800" b="1" dirty="0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dirty="0" err="1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кожен</a:t>
            </a:r>
            <a:r>
              <a:rPr lang="ru-RU" sz="4800" b="1" dirty="0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баптист </a:t>
            </a:r>
            <a:r>
              <a:rPr lang="ru-RU" sz="4800" b="1" dirty="0" err="1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святе</a:t>
            </a:r>
            <a:r>
              <a:rPr lang="ru-RU" sz="4800" b="1" dirty="0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dirty="0" err="1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Його</a:t>
            </a:r>
            <a:r>
              <a:rPr lang="ru-RU" sz="4800" b="1" dirty="0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dirty="0" err="1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Ймення</a:t>
            </a:r>
            <a:br>
              <a:rPr lang="ru-RU" sz="4800" b="1" dirty="0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800" b="1" dirty="0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</a:t>
            </a:r>
            <a:r>
              <a:rPr lang="ru-RU" sz="4800" b="1" dirty="0" err="1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віки</a:t>
            </a:r>
            <a:r>
              <a:rPr lang="ru-RU" sz="4800" b="1" dirty="0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dirty="0" err="1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віків</a:t>
            </a:r>
            <a:r>
              <a:rPr lang="ru-RU" sz="4800" b="1" dirty="0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 </a:t>
            </a:r>
            <a:endParaRPr lang="uk-UA" sz="4800" b="1" dirty="0">
              <a:solidFill>
                <a:srgbClr val="FFEB3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771800" y="980728"/>
            <a:ext cx="3456384" cy="576064"/>
          </a:xfrm>
        </p:spPr>
        <p:txBody>
          <a:bodyPr>
            <a:noAutofit/>
          </a:bodyPr>
          <a:lstStyle/>
          <a:p>
            <a:pPr algn="ctr"/>
            <a:r>
              <a:rPr lang="ru-RU" sz="2800" i="1" dirty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145</a:t>
            </a:r>
            <a:r>
              <a:rPr lang="uk-UA" sz="2800" i="1" dirty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:21</a:t>
            </a:r>
            <a:endParaRPr lang="ru-RU" sz="3200" i="1" dirty="0">
              <a:solidFill>
                <a:srgbClr val="FFEB3C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4548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107504" y="2204864"/>
            <a:ext cx="9036496" cy="367240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48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800" b="1" dirty="0">
                <a:solidFill>
                  <a:srgbClr val="1287C3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4800" b="1" dirty="0">
              <a:solidFill>
                <a:srgbClr val="1287C3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4800" b="1" dirty="0">
              <a:solidFill>
                <a:srgbClr val="FFEB3C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800" b="1" dirty="0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Я, ________, буду Тебе </a:t>
            </a:r>
            <a:r>
              <a:rPr lang="ru-RU" sz="4800" b="1" dirty="0" err="1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величати</a:t>
            </a:r>
            <a:r>
              <a:rPr lang="ru-RU" sz="4800" b="1" dirty="0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о Боже </a:t>
            </a:r>
            <a:r>
              <a:rPr lang="ru-RU" sz="4800" b="1" dirty="0" err="1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мій</a:t>
            </a:r>
            <a:r>
              <a:rPr lang="ru-RU" sz="4800" b="1" dirty="0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4800" b="1" dirty="0" err="1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Вічний</a:t>
            </a:r>
            <a:r>
              <a:rPr lang="ru-RU" sz="4800" b="1" dirty="0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Правителю, </a:t>
            </a:r>
            <a:endParaRPr lang="en-US" sz="4800" b="1" dirty="0">
              <a:solidFill>
                <a:srgbClr val="FFEB3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4800" b="1" dirty="0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</a:t>
            </a:r>
            <a:r>
              <a:rPr lang="ru-RU" sz="4800" b="1" dirty="0" err="1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благословлятиму</a:t>
            </a:r>
            <a:r>
              <a:rPr lang="ru-RU" sz="4800" b="1" dirty="0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dirty="0" err="1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Ймення</a:t>
            </a:r>
            <a:r>
              <a:rPr lang="ru-RU" sz="4800" b="1" dirty="0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dirty="0" err="1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Твоє</a:t>
            </a:r>
            <a:r>
              <a:rPr lang="ru-RU" sz="4800" b="1" dirty="0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dirty="0" err="1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повік-віку</a:t>
            </a:r>
            <a:r>
              <a:rPr lang="ru-RU" sz="4800" b="1" dirty="0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 </a:t>
            </a:r>
            <a:endParaRPr lang="uk-UA" sz="4800" b="1" dirty="0">
              <a:solidFill>
                <a:srgbClr val="FFEB3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843808" y="980728"/>
            <a:ext cx="3456384" cy="576064"/>
          </a:xfrm>
        </p:spPr>
        <p:txBody>
          <a:bodyPr>
            <a:noAutofit/>
          </a:bodyPr>
          <a:lstStyle/>
          <a:p>
            <a:pPr algn="ctr"/>
            <a:r>
              <a:rPr lang="ru-RU" sz="2800" i="1" dirty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145</a:t>
            </a:r>
            <a:r>
              <a:rPr lang="uk-UA" sz="2800" i="1" dirty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:1</a:t>
            </a:r>
            <a:endParaRPr lang="ru-RU" sz="3200" i="1" dirty="0">
              <a:solidFill>
                <a:srgbClr val="FFEB3C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7856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75556" y="2060848"/>
            <a:ext cx="8100900" cy="3528392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36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3600" b="1" dirty="0">
                <a:solidFill>
                  <a:srgbClr val="1287C3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3600" b="1" dirty="0">
              <a:solidFill>
                <a:srgbClr val="1287C3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2800" b="1" dirty="0">
              <a:solidFill>
                <a:srgbClr val="FFEB3C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800" b="1" dirty="0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Я, ______, кожного дня Тебе </a:t>
            </a:r>
            <a:r>
              <a:rPr lang="ru-RU" sz="4800" b="1" dirty="0" err="1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благословлятиму</a:t>
            </a:r>
            <a:r>
              <a:rPr lang="ru-RU" sz="4800" b="1" dirty="0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en-US" sz="4800" b="1" dirty="0">
              <a:solidFill>
                <a:srgbClr val="FFEB3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4800" b="1" dirty="0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і </a:t>
            </a:r>
            <a:r>
              <a:rPr lang="ru-RU" sz="4800" b="1" dirty="0" err="1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хвалитиму</a:t>
            </a:r>
            <a:r>
              <a:rPr lang="ru-RU" sz="4800" b="1" dirty="0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dirty="0" err="1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Ймення</a:t>
            </a:r>
            <a:r>
              <a:rPr lang="ru-RU" sz="4800" b="1" dirty="0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dirty="0" err="1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Твоє</a:t>
            </a:r>
            <a:r>
              <a:rPr lang="ru-RU" sz="4800" b="1" dirty="0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dirty="0" err="1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повік-віку</a:t>
            </a:r>
            <a:r>
              <a:rPr lang="ru-RU" sz="4800" b="1" dirty="0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 </a:t>
            </a:r>
            <a:endParaRPr lang="uk-UA" sz="4800" b="1" dirty="0">
              <a:solidFill>
                <a:srgbClr val="FFEB3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771800" y="980728"/>
            <a:ext cx="3456384" cy="576064"/>
          </a:xfrm>
        </p:spPr>
        <p:txBody>
          <a:bodyPr>
            <a:noAutofit/>
          </a:bodyPr>
          <a:lstStyle/>
          <a:p>
            <a:pPr algn="ctr"/>
            <a:r>
              <a:rPr lang="ru-RU" sz="2800" i="1" dirty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145</a:t>
            </a:r>
            <a:r>
              <a:rPr lang="uk-UA" sz="2800" i="1" dirty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:2</a:t>
            </a:r>
            <a:endParaRPr lang="ru-RU" sz="3200" i="1" dirty="0">
              <a:solidFill>
                <a:srgbClr val="FFEB3C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9378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0" y="2420888"/>
            <a:ext cx="9144000" cy="295232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48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800" b="1" dirty="0">
                <a:solidFill>
                  <a:srgbClr val="1287C3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4800" b="1" dirty="0">
              <a:solidFill>
                <a:srgbClr val="1287C3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4800" b="1" dirty="0">
              <a:solidFill>
                <a:srgbClr val="FFEB3C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800" b="1" dirty="0" err="1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Баптистський</a:t>
            </a:r>
            <a:r>
              <a:rPr lang="ru-RU" sz="4800" b="1" dirty="0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dirty="0" err="1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рід</a:t>
            </a:r>
            <a:r>
              <a:rPr lang="ru-RU" sz="4800" b="1" dirty="0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новому </a:t>
            </a:r>
            <a:r>
              <a:rPr lang="ru-RU" sz="4800" b="1" dirty="0" err="1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родові</a:t>
            </a:r>
            <a:r>
              <a:rPr lang="ru-RU" sz="4800" b="1" dirty="0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буде </a:t>
            </a:r>
            <a:r>
              <a:rPr lang="ru-RU" sz="4800" b="1" dirty="0" err="1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хвалити</a:t>
            </a:r>
            <a:r>
              <a:rPr lang="ru-RU" sz="4800" b="1" dirty="0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dirty="0" err="1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діла</a:t>
            </a:r>
            <a:r>
              <a:rPr lang="ru-RU" sz="4800" b="1" dirty="0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dirty="0" err="1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Твої</a:t>
            </a:r>
            <a:r>
              <a:rPr lang="ru-RU" sz="4800" b="1" dirty="0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і </a:t>
            </a:r>
            <a:r>
              <a:rPr lang="ru-RU" sz="4800" b="1" dirty="0" err="1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будуть</a:t>
            </a:r>
            <a:r>
              <a:rPr lang="ru-RU" sz="4800" b="1" dirty="0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dirty="0" err="1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могутність</a:t>
            </a:r>
            <a:br>
              <a:rPr lang="ru-RU" sz="4800" b="1" dirty="0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800" b="1" dirty="0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Твою </a:t>
            </a:r>
            <a:r>
              <a:rPr lang="ru-RU" sz="4800" b="1" dirty="0" err="1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виявляти</a:t>
            </a:r>
            <a:r>
              <a:rPr lang="ru-RU" sz="4800" b="1" dirty="0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 </a:t>
            </a:r>
            <a:endParaRPr lang="uk-UA" sz="4800" b="1" dirty="0">
              <a:solidFill>
                <a:srgbClr val="FFEB3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771800" y="980728"/>
            <a:ext cx="3456384" cy="576064"/>
          </a:xfrm>
        </p:spPr>
        <p:txBody>
          <a:bodyPr>
            <a:noAutofit/>
          </a:bodyPr>
          <a:lstStyle/>
          <a:p>
            <a:pPr algn="ctr"/>
            <a:r>
              <a:rPr lang="ru-RU" sz="2800" i="1" dirty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145</a:t>
            </a:r>
            <a:r>
              <a:rPr lang="uk-UA" sz="2800" i="1" dirty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:4</a:t>
            </a:r>
            <a:endParaRPr lang="ru-RU" sz="3200" i="1" dirty="0">
              <a:solidFill>
                <a:srgbClr val="FFEB3C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2311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107504" y="2132856"/>
            <a:ext cx="9144000" cy="3744416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48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800" b="1" dirty="0">
                <a:solidFill>
                  <a:srgbClr val="1287C3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4800" b="1" dirty="0">
              <a:solidFill>
                <a:srgbClr val="1287C3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4800" b="1" dirty="0">
              <a:solidFill>
                <a:srgbClr val="FFEB3C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800" b="1" dirty="0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dirty="0" err="1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Майбутні</a:t>
            </a:r>
            <a:r>
              <a:rPr lang="ru-RU" sz="4800" b="1" dirty="0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dirty="0" err="1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християни-баптисти</a:t>
            </a:r>
            <a:r>
              <a:rPr lang="ru-RU" sz="4800" b="1" dirty="0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dirty="0" err="1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будуть</a:t>
            </a:r>
            <a:r>
              <a:rPr lang="ru-RU" sz="4800" b="1" dirty="0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dirty="0" err="1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казати</a:t>
            </a:r>
            <a:r>
              <a:rPr lang="ru-RU" sz="4800" b="1" dirty="0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про силу </a:t>
            </a:r>
            <a:r>
              <a:rPr lang="ru-RU" sz="4800" b="1" dirty="0" err="1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грізних</a:t>
            </a:r>
            <a:r>
              <a:rPr lang="ru-RU" sz="4800" b="1" dirty="0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dirty="0" err="1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Твоїх</a:t>
            </a:r>
            <a:r>
              <a:rPr lang="ru-RU" sz="4800" b="1" dirty="0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dirty="0" err="1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чинів</a:t>
            </a:r>
            <a:r>
              <a:rPr lang="ru-RU" sz="4800" b="1" dirty="0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en-US" sz="4800" b="1" dirty="0">
              <a:solidFill>
                <a:srgbClr val="FFEB3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4800" b="1" dirty="0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про </a:t>
            </a:r>
            <a:r>
              <a:rPr lang="ru-RU" sz="4800" b="1" dirty="0" err="1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велич</a:t>
            </a:r>
            <a:r>
              <a:rPr lang="ru-RU" sz="4800" b="1" dirty="0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Твою, </a:t>
            </a:r>
            <a:br>
              <a:rPr lang="ru-RU" sz="4800" b="1" dirty="0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4800" b="1" dirty="0" err="1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розповім</a:t>
            </a:r>
            <a:r>
              <a:rPr lang="ru-RU" sz="4800" b="1" dirty="0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я, _______, про </a:t>
            </a:r>
            <a:r>
              <a:rPr lang="ru-RU" sz="4800" b="1" dirty="0" err="1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неї</a:t>
            </a:r>
            <a:r>
              <a:rPr lang="ru-RU" sz="4800" b="1" dirty="0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uk-UA" sz="4800" b="1" dirty="0">
              <a:solidFill>
                <a:srgbClr val="FFEB3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771800" y="980728"/>
            <a:ext cx="3456384" cy="576064"/>
          </a:xfrm>
        </p:spPr>
        <p:txBody>
          <a:bodyPr>
            <a:noAutofit/>
          </a:bodyPr>
          <a:lstStyle/>
          <a:p>
            <a:pPr algn="ctr"/>
            <a:r>
              <a:rPr lang="ru-RU" sz="2800" i="1" dirty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145</a:t>
            </a:r>
            <a:r>
              <a:rPr lang="uk-UA" sz="2800" i="1" dirty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:6</a:t>
            </a:r>
            <a:endParaRPr lang="ru-RU" sz="3200" i="1" dirty="0">
              <a:solidFill>
                <a:srgbClr val="FFEB3C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7350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77406" y="2204864"/>
            <a:ext cx="9036496" cy="295232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48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800" b="1" dirty="0">
                <a:solidFill>
                  <a:srgbClr val="1287C3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4800" b="1" dirty="0">
              <a:solidFill>
                <a:srgbClr val="1287C3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4800" b="1" dirty="0">
              <a:solidFill>
                <a:srgbClr val="FFEB3C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800" b="1" dirty="0" err="1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Пам’ять</a:t>
            </a:r>
            <a:r>
              <a:rPr lang="ru-RU" sz="4800" b="1" dirty="0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про </a:t>
            </a:r>
            <a:r>
              <a:rPr lang="ru-RU" sz="4800" b="1" dirty="0" err="1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добрість</a:t>
            </a:r>
            <a:r>
              <a:rPr lang="en-US" sz="4800" b="1" dirty="0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dirty="0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велику Твою </a:t>
            </a:r>
            <a:r>
              <a:rPr lang="ru-RU" sz="4800" b="1" dirty="0" err="1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сповіщатимуть</a:t>
            </a:r>
            <a:r>
              <a:rPr lang="ru-RU" sz="4800" b="1" dirty="0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і </a:t>
            </a:r>
            <a:r>
              <a:rPr lang="ru-RU" sz="4800" b="1" dirty="0" err="1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будуть</a:t>
            </a:r>
            <a:r>
              <a:rPr lang="ru-RU" sz="4800" b="1" dirty="0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dirty="0" err="1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співати</a:t>
            </a:r>
            <a:r>
              <a:rPr lang="ru-RU" sz="4800" b="1" dirty="0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про правду Твою! </a:t>
            </a:r>
            <a:endParaRPr lang="uk-UA" sz="4800" b="1" dirty="0">
              <a:solidFill>
                <a:srgbClr val="FFEB3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771800" y="980728"/>
            <a:ext cx="3456384" cy="576064"/>
          </a:xfrm>
        </p:spPr>
        <p:txBody>
          <a:bodyPr>
            <a:noAutofit/>
          </a:bodyPr>
          <a:lstStyle/>
          <a:p>
            <a:pPr algn="ctr"/>
            <a:r>
              <a:rPr lang="ru-RU" sz="2800" i="1" dirty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145</a:t>
            </a:r>
            <a:r>
              <a:rPr lang="uk-UA" sz="2800" i="1" dirty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:7</a:t>
            </a:r>
            <a:endParaRPr lang="ru-RU" sz="3200" i="1" dirty="0">
              <a:solidFill>
                <a:srgbClr val="FFEB3C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3877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24642" y="1988840"/>
            <a:ext cx="9036496" cy="360040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48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800" b="1" dirty="0">
                <a:solidFill>
                  <a:srgbClr val="1287C3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4800" b="1" dirty="0">
              <a:solidFill>
                <a:srgbClr val="1287C3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4800" b="1" dirty="0">
              <a:solidFill>
                <a:srgbClr val="FFEB3C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800" b="1" dirty="0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Господь </a:t>
            </a:r>
            <a:r>
              <a:rPr lang="ru-RU" sz="4800" b="1" dirty="0" err="1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добрий</a:t>
            </a:r>
            <a:r>
              <a:rPr lang="ru-RU" sz="4800" b="1" dirty="0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до </a:t>
            </a:r>
            <a:r>
              <a:rPr lang="ru-RU" sz="4800" b="1" dirty="0" err="1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всіх</a:t>
            </a:r>
            <a:r>
              <a:rPr lang="ru-RU" sz="4800" b="1" dirty="0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ЧОЛОВІКІВ, </a:t>
            </a:r>
            <a:endParaRPr lang="en-US" sz="4800" b="1" dirty="0">
              <a:solidFill>
                <a:srgbClr val="FFEB3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4800" b="1" dirty="0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</a:t>
            </a:r>
            <a:r>
              <a:rPr lang="ru-RU" sz="4800" b="1" dirty="0" err="1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Його</a:t>
            </a:r>
            <a:r>
              <a:rPr lang="ru-RU" sz="4800" b="1" dirty="0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dirty="0" err="1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милосердя</a:t>
            </a:r>
            <a:r>
              <a:rPr lang="ru-RU" sz="4800" b="1" dirty="0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на </a:t>
            </a:r>
            <a:r>
              <a:rPr lang="ru-RU" sz="4800" b="1" dirty="0" err="1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всі</a:t>
            </a:r>
            <a:r>
              <a:rPr lang="ru-RU" sz="4800" b="1" dirty="0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dirty="0" err="1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Його</a:t>
            </a:r>
            <a:r>
              <a:rPr lang="ru-RU" sz="4800" b="1" dirty="0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dirty="0" err="1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творива</a:t>
            </a:r>
            <a:r>
              <a:rPr lang="ru-RU" sz="4800" b="1" dirty="0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 </a:t>
            </a:r>
            <a:endParaRPr lang="uk-UA" sz="4800" b="1" dirty="0">
              <a:solidFill>
                <a:srgbClr val="FFEB3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771800" y="980728"/>
            <a:ext cx="3456384" cy="576064"/>
          </a:xfrm>
        </p:spPr>
        <p:txBody>
          <a:bodyPr>
            <a:noAutofit/>
          </a:bodyPr>
          <a:lstStyle/>
          <a:p>
            <a:pPr algn="ctr"/>
            <a:r>
              <a:rPr lang="ru-RU" sz="2800" i="1" dirty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145</a:t>
            </a:r>
            <a:r>
              <a:rPr lang="uk-UA" sz="2800" i="1" dirty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:9</a:t>
            </a:r>
            <a:endParaRPr lang="ru-RU" sz="3200" i="1" dirty="0">
              <a:solidFill>
                <a:srgbClr val="FFEB3C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2157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107504" y="2060848"/>
            <a:ext cx="8928992" cy="4032448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48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800" b="1" dirty="0">
                <a:solidFill>
                  <a:srgbClr val="1287C3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4800" b="1" dirty="0">
              <a:solidFill>
                <a:srgbClr val="1287C3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4800" b="1" dirty="0">
              <a:solidFill>
                <a:srgbClr val="FFEB3C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800" b="1" dirty="0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 славу Царства </a:t>
            </a:r>
            <a:r>
              <a:rPr lang="ru-RU" sz="4800" b="1" dirty="0" err="1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Твого</a:t>
            </a:r>
            <a:r>
              <a:rPr lang="ru-RU" sz="4800" b="1" dirty="0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dirty="0" err="1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звіщатимуть</a:t>
            </a:r>
            <a:r>
              <a:rPr lang="ru-RU" sz="4800" b="1" dirty="0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dirty="0" err="1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молоді</a:t>
            </a:r>
            <a:r>
              <a:rPr lang="ru-RU" sz="4800" b="1" dirty="0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dirty="0" err="1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баптисти-благовісники</a:t>
            </a:r>
            <a:r>
              <a:rPr lang="ru-RU" sz="4800" b="1" dirty="0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en-US" sz="4800" b="1" dirty="0">
              <a:solidFill>
                <a:srgbClr val="FFEB3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4800" b="1" dirty="0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 </a:t>
            </a:r>
            <a:r>
              <a:rPr lang="ru-RU" sz="4800" b="1" dirty="0" err="1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могутність</a:t>
            </a:r>
            <a:r>
              <a:rPr lang="ru-RU" sz="4800" b="1" dirty="0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Твою </a:t>
            </a:r>
            <a:r>
              <a:rPr lang="ru-RU" sz="4800" b="1" dirty="0" err="1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говоритимуть</a:t>
            </a:r>
            <a:r>
              <a:rPr lang="ru-RU" sz="4800" b="1" dirty="0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endParaRPr lang="uk-UA" sz="4800" b="1" dirty="0">
              <a:solidFill>
                <a:srgbClr val="FFEB3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771800" y="980728"/>
            <a:ext cx="3456384" cy="576064"/>
          </a:xfrm>
        </p:spPr>
        <p:txBody>
          <a:bodyPr>
            <a:noAutofit/>
          </a:bodyPr>
          <a:lstStyle/>
          <a:p>
            <a:pPr algn="ctr"/>
            <a:r>
              <a:rPr lang="ru-RU" sz="2800" i="1" dirty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145</a:t>
            </a:r>
            <a:r>
              <a:rPr lang="uk-UA" sz="2800" i="1" dirty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:11</a:t>
            </a:r>
            <a:endParaRPr lang="ru-RU" sz="3200" i="1" dirty="0">
              <a:solidFill>
                <a:srgbClr val="FFEB3C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4725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107504" y="2276872"/>
            <a:ext cx="9036496" cy="3240360"/>
          </a:xfrm>
          <a:prstGeom prst="rect">
            <a:avLst/>
          </a:prstGeom>
          <a:effectLst/>
        </p:spPr>
        <p:txBody>
          <a:bodyPr vert="horz" lIns="91440" tIns="45720" rIns="91440" bIns="45720" rtlCol="0" anchor="b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2400" b="0" kern="1200" cap="none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endParaRPr lang="ru-RU" sz="4800" b="1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800" b="1" dirty="0">
                <a:solidFill>
                  <a:srgbClr val="1287C3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 </a:t>
            </a:r>
            <a:endParaRPr lang="en-US" sz="4800" b="1" dirty="0">
              <a:solidFill>
                <a:srgbClr val="1287C3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endParaRPr lang="ru-RU" sz="4800" b="1" dirty="0">
              <a:solidFill>
                <a:srgbClr val="FFEB3C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  <a:p>
            <a:r>
              <a:rPr lang="ru-RU" sz="4800" b="1" dirty="0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dirty="0" err="1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щоб</a:t>
            </a:r>
            <a:r>
              <a:rPr lang="ru-RU" sz="4800" b="1" dirty="0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dirty="0" err="1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усім</a:t>
            </a:r>
            <a:r>
              <a:rPr lang="ru-RU" sz="4800" b="1" dirty="0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ЧОЛОВІКАМ </a:t>
            </a:r>
            <a:r>
              <a:rPr lang="ru-RU" sz="4800" b="1" dirty="0" err="1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синам</a:t>
            </a:r>
            <a:r>
              <a:rPr lang="ru-RU" sz="4800" b="1" dirty="0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dirty="0" err="1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об’явити</a:t>
            </a:r>
            <a:r>
              <a:rPr lang="ru-RU" sz="4800" b="1" dirty="0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про </a:t>
            </a:r>
            <a:r>
              <a:rPr lang="ru-RU" sz="4800" b="1" dirty="0" err="1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могутність</a:t>
            </a:r>
            <a:r>
              <a:rPr lang="ru-RU" sz="4800" b="1" dirty="0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dirty="0" err="1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Його</a:t>
            </a:r>
            <a:r>
              <a:rPr lang="ru-RU" sz="4800" b="1" dirty="0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та про славу </a:t>
            </a:r>
            <a:r>
              <a:rPr lang="ru-RU" sz="4800" b="1" dirty="0" err="1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величчя</a:t>
            </a:r>
            <a:r>
              <a:rPr lang="ru-RU" sz="4800" b="1" dirty="0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4800" b="1" dirty="0" err="1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вічного</a:t>
            </a:r>
            <a:r>
              <a:rPr lang="ru-RU" sz="4800" b="1" dirty="0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Царства </a:t>
            </a:r>
            <a:r>
              <a:rPr lang="ru-RU" sz="4800" b="1" dirty="0" err="1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Його</a:t>
            </a:r>
            <a:r>
              <a:rPr lang="ru-RU" sz="4800" b="1" dirty="0">
                <a:solidFill>
                  <a:srgbClr val="FFEB3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 </a:t>
            </a:r>
            <a:endParaRPr lang="uk-UA" sz="4800" b="1" dirty="0">
              <a:solidFill>
                <a:srgbClr val="FFEB3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771800" y="980728"/>
            <a:ext cx="3456384" cy="576064"/>
          </a:xfrm>
        </p:spPr>
        <p:txBody>
          <a:bodyPr>
            <a:noAutofit/>
          </a:bodyPr>
          <a:lstStyle/>
          <a:p>
            <a:pPr algn="ctr"/>
            <a:r>
              <a:rPr lang="ru-RU" sz="2800" i="1" dirty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Псалом 145</a:t>
            </a:r>
            <a:r>
              <a:rPr lang="uk-UA" sz="2800" i="1" dirty="0">
                <a:solidFill>
                  <a:srgbClr val="FFEB3C"/>
                </a:solidFill>
                <a:latin typeface="Georgia" panose="02040502050405020303" pitchFamily="18" charset="0"/>
                <a:ea typeface="Verdana" panose="020B0604030504040204" pitchFamily="34" charset="0"/>
                <a:cs typeface="Verdana" panose="020B0604030504040204" pitchFamily="34" charset="0"/>
              </a:rPr>
              <a:t>:12</a:t>
            </a:r>
            <a:endParaRPr lang="ru-RU" sz="3200" i="1" dirty="0">
              <a:solidFill>
                <a:srgbClr val="FFEB3C"/>
              </a:solidFill>
              <a:latin typeface="Georgia" panose="02040502050405020303" pitchFamily="18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8716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800</TotalTime>
  <Words>208</Words>
  <Application>Microsoft Office PowerPoint</Application>
  <PresentationFormat>Екран (4:3)</PresentationFormat>
  <Paragraphs>62</Paragraphs>
  <Slides>10</Slides>
  <Notes>10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10</vt:i4>
      </vt:variant>
    </vt:vector>
  </HeadingPairs>
  <TitlesOfParts>
    <vt:vector size="14" baseType="lpstr">
      <vt:lpstr>Arial</vt:lpstr>
      <vt:lpstr>Calibri</vt:lpstr>
      <vt:lpstr>Georgia</vt:lpstr>
      <vt:lpstr>Тема Office</vt:lpstr>
      <vt:lpstr>Псалом 145</vt:lpstr>
      <vt:lpstr>Псалом 145:1</vt:lpstr>
      <vt:lpstr>Псалом 145:2</vt:lpstr>
      <vt:lpstr>Псалом 145:4</vt:lpstr>
      <vt:lpstr>Псалом 145:6</vt:lpstr>
      <vt:lpstr>Псалом 145:7</vt:lpstr>
      <vt:lpstr>Псалом 145:9</vt:lpstr>
      <vt:lpstr>Псалом 145:11</vt:lpstr>
      <vt:lpstr>Псалом 145:12</vt:lpstr>
      <vt:lpstr>Псалом 145:21</vt:lpstr>
    </vt:vector>
  </TitlesOfParts>
  <Company>Light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Dkey</dc:creator>
  <cp:lastModifiedBy>Dubenchuk Ivanka</cp:lastModifiedBy>
  <cp:revision>177</cp:revision>
  <dcterms:created xsi:type="dcterms:W3CDTF">2011-03-25T18:27:23Z</dcterms:created>
  <dcterms:modified xsi:type="dcterms:W3CDTF">2024-05-13T08:11:42Z</dcterms:modified>
</cp:coreProperties>
</file>